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03-12-2016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«Вызываю вас на мысль»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Daria\Desktop\картинки\думающ.мальч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504" y="1544217"/>
            <a:ext cx="4392488" cy="34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smtClean="0"/>
              <a:t>Загадка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Вдруг зажегся на травинке</a:t>
            </a:r>
          </a:p>
          <a:p>
            <a:pPr algn="l"/>
            <a:r>
              <a:rPr lang="ru-RU" sz="3600" dirty="0" smtClean="0"/>
              <a:t>Настоящий огонек.</a:t>
            </a:r>
          </a:p>
          <a:p>
            <a:pPr algn="l"/>
            <a:r>
              <a:rPr lang="ru-RU" sz="3600" dirty="0" smtClean="0"/>
              <a:t>Это с лампочкой на спинке</a:t>
            </a:r>
          </a:p>
          <a:p>
            <a:pPr algn="l"/>
            <a:r>
              <a:rPr lang="ru-RU" sz="3600" dirty="0" smtClean="0"/>
              <a:t>Сел на травку </a:t>
            </a:r>
            <a:endParaRPr lang="ru-RU" sz="36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414048" y="3692624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dirty="0"/>
              <a:t>с</a:t>
            </a:r>
            <a:r>
              <a:rPr lang="ru-RU" sz="3600" dirty="0" smtClean="0"/>
              <a:t>ветлячок.</a:t>
            </a:r>
            <a:endParaRPr lang="ru-RU" sz="3600" dirty="0"/>
          </a:p>
        </p:txBody>
      </p:sp>
      <p:pic>
        <p:nvPicPr>
          <p:cNvPr id="6147" name="Picture 3" descr="C:\Users\Daria\Desktop\картинки\светля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702" y="4568924"/>
            <a:ext cx="2667754" cy="201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1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«Словарная работа»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720" y="1700808"/>
            <a:ext cx="7854696" cy="560504"/>
          </a:xfrm>
        </p:spPr>
        <p:txBody>
          <a:bodyPr/>
          <a:lstStyle/>
          <a:p>
            <a:pPr algn="l"/>
            <a:r>
              <a:rPr lang="ru-RU" dirty="0" smtClean="0"/>
              <a:t>Брынза – сыр из овечьего молока.</a:t>
            </a:r>
          </a:p>
        </p:txBody>
      </p:sp>
      <p:pic>
        <p:nvPicPr>
          <p:cNvPr id="7170" name="Picture 2" descr="C:\Users\Daria\Desktop\картинки\брын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9589"/>
            <a:ext cx="1612955" cy="107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67544" y="2940504"/>
            <a:ext cx="7854696" cy="56050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Моментально побежал – мгновенно, очень быстро.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7544" y="3444560"/>
            <a:ext cx="7854696" cy="56050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Доблесть – мужество, отвага, храбрость.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67544" y="3948616"/>
            <a:ext cx="7854696" cy="992552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Гватемала, Барбадос – государства в Америке. Здесь: марки, выпущенные этими государствами.</a:t>
            </a:r>
          </a:p>
        </p:txBody>
      </p:sp>
      <p:pic>
        <p:nvPicPr>
          <p:cNvPr id="7171" name="Picture 3" descr="C:\Users\Daria\Desktop\картинки\gvatemala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321" y="4920073"/>
            <a:ext cx="153645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Daria\Desktop\картинки\7433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41168"/>
            <a:ext cx="2880320" cy="174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«Блиц-тест»</a:t>
            </a:r>
            <a:endParaRPr lang="ru-RU" sz="5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57133"/>
              </p:ext>
            </p:extLst>
          </p:nvPr>
        </p:nvGraphicFramePr>
        <p:xfrm>
          <a:off x="179512" y="1628800"/>
          <a:ext cx="8784975" cy="487601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Вопрос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Варианты ответов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Жанр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произведения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сказка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стихотворение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рассказ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Автор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err="1" smtClean="0">
                          <a:solidFill>
                            <a:schemeClr val="bg1"/>
                          </a:solidFill>
                        </a:rPr>
                        <a:t>Э.Успенский</a:t>
                      </a:r>
                      <a:endParaRPr lang="ru-RU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err="1" smtClean="0">
                          <a:solidFill>
                            <a:schemeClr val="bg1"/>
                          </a:solidFill>
                        </a:rPr>
                        <a:t>В.Драгунский</a:t>
                      </a:r>
                      <a:endParaRPr lang="ru-RU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err="1" smtClean="0">
                          <a:solidFill>
                            <a:schemeClr val="bg1"/>
                          </a:solidFill>
                        </a:rPr>
                        <a:t>Н.Носов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Главный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герой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Данька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Димка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Дениска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Кто подарил Дениске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самосвал?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мама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папа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бабушка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Кто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оказался в коробке?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кузнечик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бабочка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светлячок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6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</a:t>
            </a:r>
            <a:r>
              <a:rPr lang="ru-RU" sz="5400" smtClean="0"/>
              <a:t>Круги по </a:t>
            </a:r>
            <a:r>
              <a:rPr lang="ru-RU" sz="5400" dirty="0" smtClean="0"/>
              <a:t>воде»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572167"/>
            <a:ext cx="798240" cy="5301208"/>
          </a:xfrm>
        </p:spPr>
        <p:txBody>
          <a:bodyPr vert="wordArtVert"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СВЕТЛЯЧОК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 descr="C:\Users\Daria\Desktop\картинки\круг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54137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792" y="1340768"/>
            <a:ext cx="7851648" cy="33718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3043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7854696" cy="72008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ru-RU" dirty="0" smtClean="0"/>
              <a:t>Какой раздел мы продолжаем изучать?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9512" y="2348880"/>
            <a:ext cx="7854696" cy="72008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dirty="0"/>
              <a:t>О чем повествуют произведения, включенные в данный раздел?</a:t>
            </a:r>
            <a:endParaRPr lang="ru-RU" dirty="0" smtClean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0851" y="3284984"/>
            <a:ext cx="7854696" cy="72008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dirty="0"/>
              <a:t>О жизни каких животных вы узнали в разделе?</a:t>
            </a:r>
            <a:endParaRPr lang="ru-RU" dirty="0" smtClean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9512" y="3933056"/>
            <a:ext cx="7854696" cy="72008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dirty="0" smtClean="0"/>
              <a:t>Кто авторы произведений?</a:t>
            </a:r>
          </a:p>
        </p:txBody>
      </p:sp>
    </p:spTree>
    <p:extLst>
      <p:ext uri="{BB962C8B-B14F-4D97-AF65-F5344CB8AC3E}">
        <p14:creationId xmlns:p14="http://schemas.microsoft.com/office/powerpoint/2010/main" val="172598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«Корзина идей»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6790" y="4941168"/>
            <a:ext cx="1950040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1913-1972</a:t>
            </a:r>
            <a:endParaRPr lang="ru-RU" sz="3600" dirty="0"/>
          </a:p>
        </p:txBody>
      </p:sp>
      <p:pic>
        <p:nvPicPr>
          <p:cNvPr id="2050" name="Picture 2" descr="C:\Users\Daria\Desktop\картинки\корзина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888" y="1561532"/>
            <a:ext cx="2952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aria\Desktop\картинки\драгун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61532"/>
            <a:ext cx="3017837" cy="4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7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Кроссворд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854696" cy="992552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ru-RU" dirty="0" smtClean="0"/>
              <a:t>Зачеркни буквы, которые повторяются.</a:t>
            </a:r>
          </a:p>
          <a:p>
            <a:pPr marL="457200" indent="-457200" algn="l">
              <a:buFontTx/>
              <a:buChar char="-"/>
            </a:pPr>
            <a:r>
              <a:rPr lang="ru-RU" dirty="0" smtClean="0"/>
              <a:t>Сложи из букв фамилию.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84977"/>
              </p:ext>
            </p:extLst>
          </p:nvPr>
        </p:nvGraphicFramePr>
        <p:xfrm>
          <a:off x="971600" y="3140968"/>
          <a:ext cx="6984776" cy="32403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Д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Г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У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Ж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Й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Ж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З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З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94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49288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Драгунский Виктор Юзефович</a:t>
            </a:r>
            <a:endParaRPr lang="ru-RU" sz="5400" dirty="0"/>
          </a:p>
        </p:txBody>
      </p:sp>
      <p:pic>
        <p:nvPicPr>
          <p:cNvPr id="3074" name="Picture 2" descr="C:\Users\Daria\Desktop\картинки\драгун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42" y="2060848"/>
            <a:ext cx="3017838" cy="4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006790" y="4941168"/>
            <a:ext cx="1950040" cy="792088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1913-1972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76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«Денискины рассказы»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Daria\Desktop\картинки\д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9023"/>
            <a:ext cx="179632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ria\Desktop\картинки\д.р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923826" cy="295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aria\Desktop\картинки\ден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46" y="1539023"/>
            <a:ext cx="1676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Daria\Desktop\картинки\дени.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61310"/>
            <a:ext cx="2520280" cy="305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Daria\Desktop\картинки\денис.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97" y="1524824"/>
            <a:ext cx="17049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Daria\Desktop\картинки\денис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694" y="3072636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9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</a:t>
            </a:r>
            <a:r>
              <a:rPr lang="ru-RU" sz="5400" dirty="0" err="1" smtClean="0"/>
              <a:t>Инсерт</a:t>
            </a:r>
            <a:r>
              <a:rPr lang="ru-RU" sz="5400" dirty="0" smtClean="0"/>
              <a:t>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7494984" cy="504056"/>
          </a:xfrm>
        </p:spPr>
        <p:txBody>
          <a:bodyPr/>
          <a:lstStyle/>
          <a:p>
            <a:pPr algn="l"/>
            <a:r>
              <a:rPr lang="en-US" b="1" dirty="0" smtClean="0"/>
              <a:t>V </a:t>
            </a:r>
            <a:r>
              <a:rPr lang="en-US" dirty="0" smtClean="0"/>
              <a:t>– </a:t>
            </a:r>
            <a:r>
              <a:rPr lang="ru-RU" dirty="0" smtClean="0"/>
              <a:t>уже знал</a:t>
            </a:r>
            <a:endParaRPr lang="ru-RU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323528" y="2204864"/>
            <a:ext cx="7494984" cy="50405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/>
              <a:t>+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узнал новое</a:t>
            </a:r>
            <a:endParaRPr lang="ru-RU" dirty="0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323528" y="2780928"/>
            <a:ext cx="7494984" cy="50405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 smtClean="0"/>
              <a:t>?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хочу узнать</a:t>
            </a:r>
            <a:endParaRPr lang="ru-RU" dirty="0"/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23528" y="3645024"/>
            <a:ext cx="8640960" cy="2736304"/>
          </a:xfrm>
          <a:prstGeom prst="rect">
            <a:avLst/>
          </a:prstGeom>
        </p:spPr>
        <p:txBody>
          <a:bodyPr vert="horz" lIns="0" rIns="18288">
            <a:normAutofit fontScale="850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Виктор Драгунский родился в Америке, в Нью-Йорке. Детство прошло в Белоруссии. Ребенком часто проводил время в компании друзей. Виктор всегда был заводилой во всех играх. Умел петь, танцевать, устраивал представления. </a:t>
            </a:r>
          </a:p>
          <a:p>
            <a:pPr algn="l"/>
            <a:r>
              <a:rPr lang="ru-RU" dirty="0" smtClean="0"/>
              <a:t>В 17 лет Драгунский поступил в актерскую школу, потом работал в </a:t>
            </a:r>
            <a:r>
              <a:rPr lang="ru-RU" dirty="0"/>
              <a:t>Т</a:t>
            </a:r>
            <a:r>
              <a:rPr lang="ru-RU" dirty="0" smtClean="0"/>
              <a:t>еатре сатиры. Во время войны был в ополчении, после её окончания продолжил работу в Театре </a:t>
            </a:r>
            <a:r>
              <a:rPr lang="ru-RU" smtClean="0"/>
              <a:t>сатиры. Затем </a:t>
            </a:r>
            <a:r>
              <a:rPr lang="ru-RU" dirty="0" smtClean="0"/>
              <a:t>стал работать Рыжим клоуном в цирке. Позже создал маленький театр под названием «Синяя птичка».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33718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«Он живой </a:t>
            </a:r>
            <a:br>
              <a:rPr lang="ru-RU" sz="8800" dirty="0" smtClean="0"/>
            </a:br>
            <a:r>
              <a:rPr lang="ru-RU" sz="8800" dirty="0" smtClean="0"/>
              <a:t>и светится…»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3450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51648" cy="9955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«Предположение»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196680"/>
            <a:ext cx="7854696" cy="1752600"/>
          </a:xfrm>
        </p:spPr>
        <p:txBody>
          <a:bodyPr/>
          <a:lstStyle/>
          <a:p>
            <a:pPr algn="l"/>
            <a:r>
              <a:rPr lang="ru-RU" dirty="0" smtClean="0"/>
              <a:t>Опорные слова: ждал маму, самосвал, светлячок, променял.</a:t>
            </a:r>
            <a:endParaRPr lang="ru-RU" dirty="0"/>
          </a:p>
        </p:txBody>
      </p:sp>
      <p:pic>
        <p:nvPicPr>
          <p:cNvPr id="5122" name="Picture 2" descr="C:\Users\Daria\Desktop\картинки\он живой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aria\Desktop\картинки\све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512272"/>
            <a:ext cx="3240360" cy="242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aria\Desktop\картинки\светл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176" y="1700808"/>
            <a:ext cx="2899320" cy="211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92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313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Поток</vt:lpstr>
      <vt:lpstr>«Вызываю вас на мысль»</vt:lpstr>
      <vt:lpstr>Презентация PowerPoint</vt:lpstr>
      <vt:lpstr>«Корзина идей»</vt:lpstr>
      <vt:lpstr>Кроссворд</vt:lpstr>
      <vt:lpstr>Драгунский Виктор Юзефович</vt:lpstr>
      <vt:lpstr>«Денискины рассказы»</vt:lpstr>
      <vt:lpstr>«Инсерт»</vt:lpstr>
      <vt:lpstr>«Он живой  и светится…»</vt:lpstr>
      <vt:lpstr>«Предположение»</vt:lpstr>
      <vt:lpstr>Загадка</vt:lpstr>
      <vt:lpstr>«Словарная работа»</vt:lpstr>
      <vt:lpstr>«Блиц-тест»</vt:lpstr>
      <vt:lpstr>«Круги по воде»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«Вызываю вас на мысль»</dc:title>
  <dc:creator>Daria Vasilyeva</dc:creator>
  <cp:lastModifiedBy>noteook</cp:lastModifiedBy>
  <cp:revision>23</cp:revision>
  <dcterms:created xsi:type="dcterms:W3CDTF">2015-03-09T17:39:06Z</dcterms:created>
  <dcterms:modified xsi:type="dcterms:W3CDTF">2016-12-03T17:01:48Z</dcterms:modified>
</cp:coreProperties>
</file>